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1" r:id="rId3"/>
    <p:sldId id="263" r:id="rId4"/>
    <p:sldId id="269" r:id="rId5"/>
    <p:sldId id="270" r:id="rId6"/>
    <p:sldId id="271" r:id="rId7"/>
    <p:sldId id="272" r:id="rId8"/>
    <p:sldId id="274" r:id="rId9"/>
    <p:sldId id="273" r:id="rId10"/>
    <p:sldId id="265" r:id="rId11"/>
    <p:sldId id="275" r:id="rId12"/>
    <p:sldId id="277" r:id="rId13"/>
    <p:sldId id="27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08" y="-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183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8653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8688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1923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2768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878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9686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369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9689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2396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6198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1DCE7-E9C5-4B81-A895-8046E404F230}" type="datetimeFigureOut">
              <a:rPr lang="ru-RU" smtClean="0"/>
              <a:pPr/>
              <a:t>07.11.2024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D210D-4355-42FF-8E00-8B9740FC2F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4068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182" y="365125"/>
            <a:ext cx="9467274" cy="302462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+mn-lt"/>
              </a:rPr>
              <a:t>Городской семинар-практикум </a:t>
            </a:r>
            <a:r>
              <a:rPr lang="ru-RU" b="1" dirty="0" smtClean="0">
                <a:latin typeface="+mn-lt"/>
              </a:rPr>
              <a:t/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«Сюжетно-ролевая игра как средство социализации дошкольников»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454400" y="5929745"/>
            <a:ext cx="4036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Бузулук,2024г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1964" y="1149532"/>
            <a:ext cx="101367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Черный ящик</a:t>
            </a:r>
            <a:endParaRPr lang="ru-RU" sz="8800" dirty="0" smtClean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47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211" y="305666"/>
            <a:ext cx="9108498" cy="560598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0909" y="6114473"/>
            <a:ext cx="5458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/>
              <a:t>Квадроберы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1964" y="1149532"/>
            <a:ext cx="1013677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Разбери ситуацию «</a:t>
            </a:r>
            <a:r>
              <a:rPr lang="ru-RU" sz="8800" dirty="0" smtClean="0">
                <a:latin typeface="Bahnschrift SemiLight" panose="020B0502040204020203" pitchFamily="34" charset="0"/>
              </a:rPr>
              <a:t>Д</a:t>
            </a:r>
            <a:r>
              <a:rPr lang="ru-RU" sz="8800" dirty="0" smtClean="0">
                <a:latin typeface="Bahnschrift SemiLight" panose="020B0502040204020203" pitchFamily="34" charset="0"/>
              </a:rPr>
              <a:t>ай ответ»</a:t>
            </a:r>
            <a:endParaRPr lang="ru-RU" sz="8800" dirty="0" smtClean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47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8073" y="585531"/>
            <a:ext cx="9273309" cy="5022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84632" indent="-457200" fontAlgn="base"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Систематическая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организованная работа с дошкольниками по использованию сюжетно-ролевых игр благотворно влияет на социальное  развитие  личности дошкольника .</a:t>
            </a:r>
          </a:p>
          <a:p>
            <a:pPr marL="484632" indent="-457200" fontAlgn="base"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Проведение сюжетно-ролевых  игр сопряжено с большим ощущением свободы, эмоциональным подъемом, радостью, весельем.  Поэтому сюжетно-ролевая игра  – это лучшее, понятное, доступное средство эмоциональной сферы ребенка дошкольника.</a:t>
            </a:r>
          </a:p>
          <a:p>
            <a:pPr marL="484632" indent="-457200" fontAlgn="base"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Сюжетно-ролевую игру можно назвать важнейшим воспитательным институтом, способствующим как развитию физических и умственных способностей, так и освоению нравственных норм, правил поведения, этических ценностей общества.</a:t>
            </a:r>
          </a:p>
          <a:p>
            <a:pPr marL="484632" indent="-457200" fontAlgn="base"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Для сюжетно-ролевых игр  характерно наличие нравственного содержания. Они воспитывают доброжелательность, стремление к взаимопомощи, организованность, инициативу.</a:t>
            </a:r>
          </a:p>
          <a:p>
            <a:pPr marL="484632" indent="-457200" fontAlgn="base">
              <a:lnSpc>
                <a:spcPct val="120000"/>
              </a:lnSpc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Сюжетно-ролевая игра учит  действовать в соответствии с правилами в коллективе, учит дружить, сопереживать, помогать друг другу, стимулирует переход детского организма к более высокой степени социального развития.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86691" y="387928"/>
            <a:ext cx="8931563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/>
              <a:t>Деловая </a:t>
            </a:r>
            <a:r>
              <a:rPr lang="ru-RU" sz="6600" dirty="0" smtClean="0"/>
              <a:t>игра</a:t>
            </a:r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ctr"/>
            <a:r>
              <a:rPr lang="ru-RU" sz="6600" dirty="0" smtClean="0"/>
              <a:t> </a:t>
            </a:r>
            <a:r>
              <a:rPr lang="ru-RU" sz="6600" dirty="0" smtClean="0"/>
              <a:t>«Важность игры в социализации дошкольников</a:t>
            </a:r>
            <a:r>
              <a:rPr lang="ru-RU" sz="6600" dirty="0" smtClean="0"/>
              <a:t>»</a:t>
            </a:r>
          </a:p>
          <a:p>
            <a:pPr algn="ctr"/>
            <a:endParaRPr lang="ru-RU" sz="6600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033260" y="5644347"/>
            <a:ext cx="776404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Ехиванова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Татьяна Петровна,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старший воспитатель МДОБУ «Детский сад № 9»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89987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34640" y="2024742"/>
            <a:ext cx="653142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latin typeface="Bahnschrift SemiLight" panose="020B0502040204020203" pitchFamily="34" charset="0"/>
              </a:rPr>
              <a:t>Блиц -турнир</a:t>
            </a:r>
            <a:endParaRPr lang="ru-RU" sz="8800" dirty="0">
              <a:latin typeface="Bahnschrift Semi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86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20074" y="1690221"/>
            <a:ext cx="1061258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социально-коммуникативное    развитие;</a:t>
            </a:r>
            <a:endParaRPr lang="ru-RU" sz="4400" dirty="0" smtClean="0"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познавательное развитие;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речевое развитие;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художественно-эстетическое развитие;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физическое развитие.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986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38545" y="258524"/>
            <a:ext cx="11554691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1. усвоение норм и ценностей, принятых в обществе, включая моральные и нравственные ценности;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2 .развитие интересов детей, любознательности и познавательной мотивации;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3. развитие общения и взаимодействия ребенка со взрослыми и сверстниками;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4. владение речью как средством общения и культуры;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5.становление самостоятельности, целенаправленности и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саморегуляции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 собственных действий;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6. развитие социального и эмоционального интеллекта, эмоциональной отзывчивости, сопереживания;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7. формирование готовности к совместной деятельности со сверстниками;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8. становление ценностей здорового образа жизни, овладение его элементарными нормами и правилами;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9. формирование уважительного отношения и чувства принадлежности к своей семье и к сообществу детей и взрослых;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10. формирование позитивных установок к различным видам труда и творчества;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11. формирование основ безопасного поведения в быту, социуме, природе.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38545" y="258524"/>
            <a:ext cx="11554691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1. усвоение норм и ценностей, принятых в обществе, включая моральные и нравственные ценности;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2 .развитие интересов детей, любознательности и познавательной мотивации;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3. развитие общения и взаимодействия ребенка со взрослыми и сверстниками;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4. владение речью как средством общения и культуры;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5.становление самостоятельности, целенаправленности и </a:t>
            </a:r>
            <a:r>
              <a:rPr kumimoji="0" lang="ru-RU" sz="240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саморегуляции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 собственных действий;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6. развитие социального и эмоционального интеллекта, эмоциональной отзывчивости, сопереживания;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7. формирование готовности к совместной деятельности со сверстниками;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8. становление ценностей здорового образа жизни, овладение его элементарными нормами и правилами;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9. формирование уважительного отношения и чувства принадлежности к своей семье и к сообществу детей и взрослых;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10. формирование позитивных установок к различным видам труда и творчества;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Arial" pitchFamily="34" charset="0"/>
              </a:rPr>
              <a:t>11. формирование основ безопасного поведения в быту, социуме, природе.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87678\Desktop\3-process-socializacii-lichnost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873" y="166255"/>
            <a:ext cx="11554691" cy="669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22764" y="741326"/>
            <a:ext cx="763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cs typeface="Times New Roman" pitchFamily="18" charset="0"/>
              </a:rPr>
              <a:t>Огромное влияние на процесс социализации дошкольников оказывает окружение ребёнка</a:t>
            </a:r>
            <a:endParaRPr lang="ru-RU" b="1" dirty="0"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74983" y="1507990"/>
            <a:ext cx="75461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СЕМЬЯ </a:t>
            </a:r>
          </a:p>
          <a:p>
            <a:pPr algn="ctr"/>
            <a:r>
              <a:rPr lang="ru-RU" dirty="0" smtClean="0">
                <a:cs typeface="Times New Roman" pitchFamily="18" charset="0"/>
              </a:rPr>
              <a:t>( родители, братья, сестры, дедушка, бабушка и др. родственники)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5273328" y="2212233"/>
            <a:ext cx="880151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46037" y="4712962"/>
            <a:ext cx="66871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ДЕТСКАЯ ОБЩЕСТВЕННАЯ ОРГАНИЗАЦИЯ</a:t>
            </a:r>
          </a:p>
          <a:p>
            <a:pPr algn="ctr"/>
            <a:r>
              <a:rPr lang="ru-RU" dirty="0" smtClean="0">
                <a:cs typeface="Times New Roman" pitchFamily="18" charset="0"/>
              </a:rPr>
              <a:t>( в первую очередь педагоги )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5347217" y="3803778"/>
            <a:ext cx="880151" cy="5040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484582" y="302270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ОБЩЕСТВО</a:t>
            </a:r>
          </a:p>
          <a:p>
            <a:pPr algn="ctr"/>
            <a:r>
              <a:rPr lang="ru-RU" dirty="0" smtClean="0">
                <a:cs typeface="Times New Roman" pitchFamily="18" charset="0"/>
              </a:rPr>
              <a:t>( сверстники, друзья )</a:t>
            </a:r>
            <a:endParaRPr lang="ru-RU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951345" y="739007"/>
            <a:ext cx="899621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Times New Roman" pitchFamily="18" charset="0"/>
              </a:rPr>
              <a:t>1. Дети не могут принять решения в игровых ситуациях, выстроить диалог со сверстниками, не могут сконцентрироваться на каком-либо занятии, рассеянны, не проявляют интереса к ролевым играм.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Times New Roman" pitchFamily="18" charset="0"/>
              </a:rPr>
              <a:t>2. У детей слабо развито воображение, творческая активность. Они нацелены на получение быстрого и готового результата нажатием одной кнопки.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ea typeface="Times New Roman" pitchFamily="18" charset="0"/>
                <a:cs typeface="Times New Roman" pitchFamily="18" charset="0"/>
              </a:rPr>
              <a:t>3. Сюжетно-ролевые игры детей бедны по содержанию, тематике, в них отмечается многократная повторяемость сюжетов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</TotalTime>
  <Words>566</Words>
  <Application>Microsoft Office PowerPoint</Application>
  <PresentationFormat>Произвольный</PresentationFormat>
  <Paragraphs>55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Городской семинар-практикум  «Сюжетно-ролевая игра как средство социализации дошкольников»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СЮЖЕТ</dc:title>
  <dc:creator>User</dc:creator>
  <cp:lastModifiedBy>87678</cp:lastModifiedBy>
  <cp:revision>25</cp:revision>
  <dcterms:created xsi:type="dcterms:W3CDTF">2024-11-05T20:33:00Z</dcterms:created>
  <dcterms:modified xsi:type="dcterms:W3CDTF">2024-11-07T10:08:46Z</dcterms:modified>
</cp:coreProperties>
</file>